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94" r:id="rId3"/>
    <p:sldId id="295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F52"/>
    <a:srgbClr val="3DA7BC"/>
    <a:srgbClr val="6F4C99"/>
    <a:srgbClr val="46C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A144-FD77-469D-AAEA-DAE0569F39DF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F0E5-E445-4BFE-9BBF-D5BFD4118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E5-E445-4BFE-9BBF-D5BFD4118E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7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B13F-12B9-5865-6B2D-5C6E0797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D2C64E-0322-7AB2-36FB-BA60EDA20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50FE0A-74F8-9175-82F7-F7C36C424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C234BF-1E63-BCB0-76BD-2D032CDFA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E5-E445-4BFE-9BBF-D5BFD4118E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3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D3BEB-3B32-4B68-96AD-6C7AB1BE8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01EB6C-6274-4A4E-B1BC-82F959BC6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05B325-93A4-4991-8DC4-3D0E6723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83DD8-5F15-4608-93F2-4AE2F5F0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74FD79-189D-4B56-8B1A-AD8A43D9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3495F-A796-409E-A1CE-3F2BB135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277175-FAC1-482C-A3D1-1BCD7B178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6A453E-F69E-4346-BC3D-0CCF3A40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D49AA-E4CA-4243-B7FF-24E6A076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40940-2088-4E1C-B2DF-4D1EDA94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2DB8DB-77BE-4242-8DD0-868B4D447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F5012E-0E8D-47B0-801F-637A79324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04C67-27A5-4814-82F8-112D476F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52C9E-EB56-4E23-A2B9-9A7EFD4E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BED115-DB2C-4C84-B56A-BA0EDBCB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19F8C-BDF7-447F-BE63-38A30661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05F1AC-267D-40AA-9942-9D60C411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16A43-8A85-4864-BFE9-E797E4B0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9364D8-124E-4D91-89AD-AC0591C7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5D67A-3D18-480F-9397-BB0CB661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6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D50E2-E964-447A-A021-FC5E3E37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DA5853-6052-475F-B89F-9AC8106DF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518F1C-EBD5-4C1F-8ADC-C3684BFC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675CE9-8FF1-467E-8764-1B1C9FA4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79DF06-866D-4113-9EE8-92BF6831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1F853-3F31-4627-AE8E-4BC83D64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F84AF-74BF-4A89-BF62-0ECCC3859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675CC-08B1-4553-AA07-88E5D0100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561F6-300E-463D-AB30-6322FF19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2FFF9C-3EF5-4973-BC2F-A51A7197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D2C4BB-4245-463C-86DE-F0874634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0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158BB-B4C9-4D7B-8143-7FDA3383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F14DE-0295-455E-8BC6-2BA3902E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5ADC04-D268-4177-B3AA-C973654A2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5DADDA-AEA7-4A81-B5B8-040C61D04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0BDF3C-AB54-4FF9-9FF0-98525812C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95930C-3223-44E2-A7D0-7DAE3897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6E7DF7-9580-4E8D-BF6B-BFE495C3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E1D54A-BFCE-4B09-BA87-ED2E0136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6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02DE0-B2CA-47F1-84E8-E81C86D1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884B39-6EBC-4866-95A2-84B0394A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1F2D9C-25CD-404D-B0D4-E63E622F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DE1FEC-4FD8-4804-BE83-C5308E95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72B55C-BAAD-46AF-8647-96FE2BB1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F681A6-A257-4AAC-ACA8-32A114EA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23DA95-5559-483E-BC65-52094F48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735D5-A6AB-472C-B16F-2E443781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ABA4D-E0A8-4F93-B243-B3430044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21E030-A197-40F1-BD55-429C50C67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6022E3-049E-42F9-BCD2-BB4AE9A9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645592-87E3-4E4E-A7A7-D4CD534E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74D4FD-A521-4760-929A-E3CDD28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9A86F-DCE9-4EF1-81C5-3DA75100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E92DF1B-5E7B-49D2-A3DE-2FABB929E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DDB718-BF0A-48E1-BCAB-B04A0D611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225AD2-21A8-4162-8546-0FA9BE79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AF435A-01A8-4786-8C80-FAEDCCFB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BEB96-1952-4550-A92B-C32404A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0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8A0FFB-C7F0-4420-9B68-16A4B563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2A0032-344A-4B49-84F0-30CF5365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75641-71AB-4877-9731-9F42CEEB0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DC10-B9D9-4FBC-82E7-005D83EE3D13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82B021-C099-4B7B-8DAC-53CBE4BFE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0C9DE8-E130-4287-94B9-C4D7C80BE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F87A-95F4-4949-BDF5-978C1FAC35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5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D860C0C-EA4C-4366-A3D1-AD27E8BB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DA0C820-046D-49C2-8490-96C91945556D}"/>
              </a:ext>
            </a:extLst>
          </p:cNvPr>
          <p:cNvSpPr/>
          <p:nvPr/>
        </p:nvSpPr>
        <p:spPr>
          <a:xfrm>
            <a:off x="11482086" y="6624735"/>
            <a:ext cx="414446" cy="92028"/>
          </a:xfrm>
          <a:prstGeom prst="roundRect">
            <a:avLst>
              <a:gd name="adj" fmla="val 30556"/>
            </a:avLst>
          </a:prstGeom>
          <a:solidFill>
            <a:srgbClr val="3D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rPr>
              <a:t>1</a:t>
            </a:r>
            <a:endParaRPr lang="zh-CN" altLang="en-US" dirty="0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pic>
        <p:nvPicPr>
          <p:cNvPr id="13" name="صورة 12" descr="صورة تحتوي على الرسومات, تصميم الجرافيك, التلون, فن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A526D1A2-7639-65CC-0AFF-674574A2D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26" y="1092517"/>
            <a:ext cx="1074978" cy="737682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229DC696-B427-EB43-1D32-6851699CC8C4}"/>
              </a:ext>
            </a:extLst>
          </p:cNvPr>
          <p:cNvSpPr txBox="1"/>
          <p:nvPr/>
        </p:nvSpPr>
        <p:spPr>
          <a:xfrm>
            <a:off x="3007336" y="2372066"/>
            <a:ext cx="644146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Research title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7899FCC1-C499-5F2C-DC78-A6EF4E34BA53}"/>
              </a:ext>
            </a:extLst>
          </p:cNvPr>
          <p:cNvSpPr txBox="1"/>
          <p:nvPr/>
        </p:nvSpPr>
        <p:spPr>
          <a:xfrm>
            <a:off x="2079098" y="5076052"/>
            <a:ext cx="317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9pPr>
          </a:lstStyle>
          <a:p>
            <a:pPr algn="ctr"/>
            <a:r>
              <a:rPr lang="en-US" altLang="zh-CN" sz="2800" b="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researcher’s names</a:t>
            </a: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BC1D649D-E02B-E31E-5B26-78C014E1508B}"/>
              </a:ext>
            </a:extLst>
          </p:cNvPr>
          <p:cNvSpPr txBox="1"/>
          <p:nvPr/>
        </p:nvSpPr>
        <p:spPr>
          <a:xfrm>
            <a:off x="6935602" y="5076052"/>
            <a:ext cx="317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9pPr>
          </a:lstStyle>
          <a:p>
            <a:pPr algn="ctr"/>
            <a:r>
              <a:rPr lang="en-US" altLang="zh-CN" sz="2800" b="0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Search number</a:t>
            </a:r>
          </a:p>
        </p:txBody>
      </p:sp>
    </p:spTree>
    <p:extLst>
      <p:ext uri="{BB962C8B-B14F-4D97-AF65-F5344CB8AC3E}">
        <p14:creationId xmlns:p14="http://schemas.microsoft.com/office/powerpoint/2010/main" val="28184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">
            <a:extLst>
              <a:ext uri="{FF2B5EF4-FFF2-40B4-BE49-F238E27FC236}">
                <a16:creationId xmlns:a16="http://schemas.microsoft.com/office/drawing/2014/main" id="{76C150BD-7AAA-CF78-11B7-97743F44A4A4}"/>
              </a:ext>
            </a:extLst>
          </p:cNvPr>
          <p:cNvSpPr/>
          <p:nvPr/>
        </p:nvSpPr>
        <p:spPr>
          <a:xfrm>
            <a:off x="5899471" y="6518055"/>
            <a:ext cx="414446" cy="92028"/>
          </a:xfrm>
          <a:prstGeom prst="roundRect">
            <a:avLst>
              <a:gd name="adj" fmla="val 30556"/>
            </a:avLst>
          </a:prstGeom>
          <a:solidFill>
            <a:srgbClr val="3D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rPr>
              <a:t>2</a:t>
            </a:r>
            <a:endParaRPr lang="zh-CN" altLang="en-US" dirty="0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9D5E9DA-4FA4-D7C3-65D9-66E13275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27" y="1487121"/>
            <a:ext cx="6364173" cy="48329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Enter the title</a:t>
            </a:r>
            <a:r>
              <a:rPr lang="en-US" altLang="zh-CN" sz="1800" b="1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 01</a:t>
            </a:r>
            <a:endParaRPr lang="zh-CN" altLang="en-US" sz="1800" b="1" dirty="0">
              <a:latin typeface="Montserrat" panose="00000500000000000000" charset="0"/>
              <a:ea typeface="Montserrat" panose="00000500000000000000" charset="0"/>
              <a:cs typeface="Montserrat" panose="00000500000000000000" charset="0"/>
              <a:sym typeface="+mn-lt"/>
            </a:endParaRPr>
          </a:p>
          <a:p>
            <a:pPr algn="justLow">
              <a:lnSpc>
                <a:spcPct val="150000"/>
              </a:lnSpc>
            </a:pPr>
            <a:r>
              <a:rPr lang="en-US" altLang="zh-CN" sz="1600" spc="-150" dirty="0"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Detailed text description is added here. </a:t>
            </a:r>
          </a:p>
          <a:p>
            <a:pPr algn="justLow">
              <a:lnSpc>
                <a:spcPct val="150000"/>
              </a:lnSpc>
            </a:pPr>
            <a:r>
              <a:rPr lang="en-US" sz="1600" spc="-150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Detailed text description is added here. </a:t>
            </a:r>
            <a:endParaRPr lang="en-US" sz="1600" spc="-150" dirty="0"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  <a:p>
            <a:pPr algn="justLow">
              <a:lnSpc>
                <a:spcPct val="150000"/>
              </a:lnSpc>
            </a:pPr>
            <a:r>
              <a:rPr lang="en-US" sz="1600" spc="-150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Detailed text description is added here. </a:t>
            </a:r>
            <a:endParaRPr lang="en-US" sz="1600" spc="-150" dirty="0"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  <a:p>
            <a:pPr algn="justLow">
              <a:lnSpc>
                <a:spcPct val="150000"/>
              </a:lnSpc>
            </a:pPr>
            <a:r>
              <a:rPr lang="en-US" sz="1600" spc="-150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Detailed text description is added here. </a:t>
            </a:r>
            <a:endParaRPr lang="en-US" sz="1600" spc="-150" dirty="0"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  <a:p>
            <a:pPr algn="justLow">
              <a:lnSpc>
                <a:spcPct val="150000"/>
              </a:lnSpc>
            </a:pPr>
            <a:r>
              <a:rPr lang="en-US" sz="1600" spc="-150" dirty="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lt"/>
              </a:rPr>
              <a:t>Detailed text description is added here.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800" dirty="0"/>
          </a:p>
        </p:txBody>
      </p:sp>
      <p:pic>
        <p:nvPicPr>
          <p:cNvPr id="15" name="صورة 14" descr="صورة تحتوي على لقطة شاشة, الرسومات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5CC060AE-A2B7-D8EC-AC06-60411AB8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98" b="13089"/>
          <a:stretch/>
        </p:blipFill>
        <p:spPr>
          <a:xfrm>
            <a:off x="5899471" y="1289095"/>
            <a:ext cx="4203167" cy="3618767"/>
          </a:xfrm>
          <a:prstGeom prst="rect">
            <a:avLst/>
          </a:prstGeom>
        </p:spPr>
      </p:pic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20E31352-A1F8-E1D0-1F03-B20221BA67C8}"/>
              </a:ext>
            </a:extLst>
          </p:cNvPr>
          <p:cNvSpPr txBox="1">
            <a:spLocks/>
          </p:cNvSpPr>
          <p:nvPr/>
        </p:nvSpPr>
        <p:spPr>
          <a:xfrm>
            <a:off x="7441731" y="3723319"/>
            <a:ext cx="1533093" cy="53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800" b="1" i="1" dirty="0">
                <a:latin typeface="Arial" panose="020B0604020202090204" pitchFamily="34" charset="0"/>
                <a:cs typeface="Arial" panose="020B0604020202090204" pitchFamily="34" charset="0"/>
              </a:rPr>
              <a:t>photo</a:t>
            </a:r>
            <a:endParaRPr lang="en-US" altLang="zh-CN" sz="2800" dirty="0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0F282545-D5E1-79B8-2CF5-96D5D7A7A12E}"/>
              </a:ext>
            </a:extLst>
          </p:cNvPr>
          <p:cNvSpPr txBox="1"/>
          <p:nvPr/>
        </p:nvSpPr>
        <p:spPr>
          <a:xfrm>
            <a:off x="7010673" y="4907862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Add content title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07FC4E7-5768-F825-3CA6-DDE2DDD93AC6}"/>
              </a:ext>
            </a:extLst>
          </p:cNvPr>
          <p:cNvSpPr txBox="1"/>
          <p:nvPr/>
        </p:nvSpPr>
        <p:spPr>
          <a:xfrm>
            <a:off x="609600" y="3682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800" b="1" dirty="0">
                <a:solidFill>
                  <a:schemeClr val="bg1"/>
                </a:solidFill>
                <a:latin typeface="Cairo" panose="00000500000000000000" pitchFamily="2" charset="-78"/>
                <a:ea typeface="Montserrat" panose="00000500000000000000" charset="0"/>
                <a:cs typeface="Cairo" panose="00000500000000000000" pitchFamily="2" charset="-78"/>
              </a:rPr>
              <a:t>Here is where your presentation begins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F5DE9C-1741-8EF6-538B-2BED05ECC6D5}"/>
              </a:ext>
            </a:extLst>
          </p:cNvPr>
          <p:cNvSpPr txBox="1"/>
          <p:nvPr/>
        </p:nvSpPr>
        <p:spPr>
          <a:xfrm>
            <a:off x="341427" y="5772621"/>
            <a:ext cx="780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You can create a new copy of this page and complete the information.</a:t>
            </a:r>
            <a:endParaRPr lang="ar-SA" b="1" dirty="0">
              <a:solidFill>
                <a:srgbClr val="C0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6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8A25-3CB2-D13F-8EC2-663F159D6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429329-488B-90AB-AC5D-46A5221E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66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76B75C-D52C-3FE5-DE6D-4B8F3064D6BD}"/>
              </a:ext>
            </a:extLst>
          </p:cNvPr>
          <p:cNvSpPr txBox="1"/>
          <p:nvPr/>
        </p:nvSpPr>
        <p:spPr>
          <a:xfrm>
            <a:off x="3571192" y="3263529"/>
            <a:ext cx="565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0000500000000000000" pitchFamily="2" charset="-78"/>
                <a:ea typeface="Source Han Sans K Normal" panose="020B0400000000000000" pitchFamily="34" charset="-128"/>
                <a:cs typeface="Cairo" panose="00000500000000000000" pitchFamily="2" charset="-78"/>
                <a:sym typeface="Source Han Sans K Normal" panose="020B0400000000000000" pitchFamily="34" charset="-128"/>
              </a:rPr>
              <a:t>Thank you</a:t>
            </a:r>
            <a:endParaRPr lang="zh-CN" alt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0000500000000000000" pitchFamily="2" charset="-78"/>
              <a:ea typeface="Source Han Sans K Normal" panose="020B0400000000000000" pitchFamily="34" charset="-128"/>
              <a:cs typeface="Cairo" panose="00000500000000000000" pitchFamily="2" charset="-78"/>
              <a:sym typeface="Source Han Sans K Normal" panose="020B0400000000000000" pitchFamily="34" charset="-128"/>
            </a:endParaRPr>
          </a:p>
        </p:txBody>
      </p:sp>
      <p:pic>
        <p:nvPicPr>
          <p:cNvPr id="9" name="صورة 8" descr="صورة تحتوي على الرسومات, تصميم الجرافيك, التلون, فن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EB8BB5BB-204A-3288-5257-9C3D0CD90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74" y="319646"/>
            <a:ext cx="3099426" cy="2126920"/>
          </a:xfrm>
          <a:prstGeom prst="rect">
            <a:avLst/>
          </a:prstGeom>
        </p:spPr>
      </p:pic>
      <p:sp>
        <p:nvSpPr>
          <p:cNvPr id="2" name="矩形: 圆角 3">
            <a:extLst>
              <a:ext uri="{FF2B5EF4-FFF2-40B4-BE49-F238E27FC236}">
                <a16:creationId xmlns:a16="http://schemas.microsoft.com/office/drawing/2014/main" id="{33B2BBA6-D944-5351-C495-59C778911427}"/>
              </a:ext>
            </a:extLst>
          </p:cNvPr>
          <p:cNvSpPr/>
          <p:nvPr/>
        </p:nvSpPr>
        <p:spPr>
          <a:xfrm>
            <a:off x="11482086" y="6624735"/>
            <a:ext cx="414446" cy="92028"/>
          </a:xfrm>
          <a:prstGeom prst="roundRect">
            <a:avLst>
              <a:gd name="adj" fmla="val 30556"/>
            </a:avLst>
          </a:prstGeom>
          <a:solidFill>
            <a:srgbClr val="3DA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rPr>
              <a:t>3</a:t>
            </a:r>
            <a:endParaRPr lang="zh-CN" altLang="en-US" dirty="0">
              <a:latin typeface="Source Han Sans K Normal" panose="020B0400000000000000" pitchFamily="34" charset="-128"/>
              <a:ea typeface="Source Han Sans K Normal" panose="020B0400000000000000" pitchFamily="34" charset="-128"/>
              <a:sym typeface="Source Han Sans K Normal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3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">
        <p:randomBar dir="vert"/>
      </p:transition>
    </mc:Choice>
    <mc:Fallback xmlns="">
      <p:transition advTm="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视频"/>
</p:tagLst>
</file>

<file path=ppt/theme/theme1.xml><?xml version="1.0" encoding="utf-8"?>
<a:theme xmlns:a="http://schemas.openxmlformats.org/drawingml/2006/main" name="千图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98</Words>
  <Application>Microsoft Office PowerPoint</Application>
  <PresentationFormat>شاشة عريضة</PresentationFormat>
  <Paragraphs>19</Paragraphs>
  <Slides>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Arial</vt:lpstr>
      <vt:lpstr>Cairo</vt:lpstr>
      <vt:lpstr>Montserrat</vt:lpstr>
      <vt:lpstr>Source Han Sans K Normal</vt:lpstr>
      <vt:lpstr>千图海量PPT模板www.58pic.com​​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Administrator</dc:creator>
  <cp:lastModifiedBy>Mahmood M. Malki</cp:lastModifiedBy>
  <cp:revision>25</cp:revision>
  <dcterms:created xsi:type="dcterms:W3CDTF">2018-05-04T04:07:29Z</dcterms:created>
  <dcterms:modified xsi:type="dcterms:W3CDTF">2025-04-30T17:07:05Z</dcterms:modified>
</cp:coreProperties>
</file>